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20" Type="http://schemas.openxmlformats.org/officeDocument/2006/relationships/image" Target="../media/image221.png"/><Relationship Id="rId21" Type="http://schemas.openxmlformats.org/officeDocument/2006/relationships/image" Target="../media/image222.png"/><Relationship Id="rId22" Type="http://schemas.openxmlformats.org/officeDocument/2006/relationships/image" Target="../media/image223.png"/><Relationship Id="rId23" Type="http://schemas.openxmlformats.org/officeDocument/2006/relationships/image" Target="../media/image224.png"/><Relationship Id="rId24" Type="http://schemas.openxmlformats.org/officeDocument/2006/relationships/image" Target="../media/image225.png"/><Relationship Id="rId25" Type="http://schemas.openxmlformats.org/officeDocument/2006/relationships/image" Target="../media/image226.png"/><Relationship Id="rId26" Type="http://schemas.openxmlformats.org/officeDocument/2006/relationships/image" Target="../media/image227.png"/><Relationship Id="rId27" Type="http://schemas.openxmlformats.org/officeDocument/2006/relationships/image" Target="../media/image228.png"/><Relationship Id="rId28" Type="http://schemas.openxmlformats.org/officeDocument/2006/relationships/image" Target="../media/image229.png"/><Relationship Id="rId29" Type="http://schemas.openxmlformats.org/officeDocument/2006/relationships/image" Target="../media/image230.png"/><Relationship Id="rId30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Relationship Id="rId19" Type="http://schemas.openxmlformats.org/officeDocument/2006/relationships/image" Target="../media/image249.png"/><Relationship Id="rId20" Type="http://schemas.openxmlformats.org/officeDocument/2006/relationships/image" Target="../media/image250.png"/><Relationship Id="rId21" Type="http://schemas.openxmlformats.org/officeDocument/2006/relationships/image" Target="../media/image251.png"/><Relationship Id="rId22" Type="http://schemas.openxmlformats.org/officeDocument/2006/relationships/image" Target="../media/image252.png"/><Relationship Id="rId23" Type="http://schemas.openxmlformats.org/officeDocument/2006/relationships/image" Target="../media/image253.png"/><Relationship Id="rId24" Type="http://schemas.openxmlformats.org/officeDocument/2006/relationships/image" Target="../media/image254.png"/><Relationship Id="rId25" Type="http://schemas.openxmlformats.org/officeDocument/2006/relationships/image" Target="../media/image25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Relationship Id="rId21" Type="http://schemas.openxmlformats.org/officeDocument/2006/relationships/image" Target="../media/image275.png"/><Relationship Id="rId22" Type="http://schemas.openxmlformats.org/officeDocument/2006/relationships/image" Target="../media/image276.png"/><Relationship Id="rId23" Type="http://schemas.openxmlformats.org/officeDocument/2006/relationships/image" Target="../media/image277.png"/><Relationship Id="rId24" Type="http://schemas.openxmlformats.org/officeDocument/2006/relationships/image" Target="../media/image278.png"/><Relationship Id="rId25" Type="http://schemas.openxmlformats.org/officeDocument/2006/relationships/image" Target="../media/image279.png"/><Relationship Id="rId26" Type="http://schemas.openxmlformats.org/officeDocument/2006/relationships/image" Target="../media/image280.png"/><Relationship Id="rId27" Type="http://schemas.openxmlformats.org/officeDocument/2006/relationships/image" Target="../media/image281.png"/><Relationship Id="rId28" Type="http://schemas.openxmlformats.org/officeDocument/2006/relationships/image" Target="../media/image282.png"/><Relationship Id="rId29" Type="http://schemas.openxmlformats.org/officeDocument/2006/relationships/image" Target="../media/image283.png"/><Relationship Id="rId30" Type="http://schemas.openxmlformats.org/officeDocument/2006/relationships/image" Target="../media/image284.png"/><Relationship Id="rId31" Type="http://schemas.openxmlformats.org/officeDocument/2006/relationships/image" Target="../media/image285.png"/><Relationship Id="rId32" Type="http://schemas.openxmlformats.org/officeDocument/2006/relationships/image" Target="../media/image286.png"/><Relationship Id="rId33" Type="http://schemas.openxmlformats.org/officeDocument/2006/relationships/image" Target="../media/image287.png"/><Relationship Id="rId34" Type="http://schemas.openxmlformats.org/officeDocument/2006/relationships/image" Target="../media/image28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037" y="5599553"/>
            <a:ext cx="8409524" cy="26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517" y="7426850"/>
            <a:ext cx="8104762" cy="18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4871" y="7120756"/>
            <a:ext cx="5457143" cy="15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471" y="1165931"/>
            <a:ext cx="3257143" cy="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0" y="1168066"/>
            <a:ext cx="2600000" cy="4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5221" y="1165931"/>
            <a:ext cx="2076190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19048" y="2152381"/>
            <a:ext cx="3973070" cy="5297497"/>
            <a:chOff x="12819048" y="2152381"/>
            <a:chExt cx="3973070" cy="52974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19048" y="2152381"/>
              <a:ext cx="3973070" cy="5297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19048" y="7219048"/>
            <a:ext cx="3979575" cy="3314286"/>
            <a:chOff x="12819048" y="7219048"/>
            <a:chExt cx="3979575" cy="33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9048" y="7219048"/>
              <a:ext cx="3979575" cy="3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1071" y="3867472"/>
            <a:ext cx="3628571" cy="11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453" y="4878618"/>
            <a:ext cx="4438095" cy="6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286" y="9588405"/>
            <a:ext cx="419048" cy="3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25409" y="9588405"/>
            <a:ext cx="419048" cy="3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837" y="6714345"/>
            <a:ext cx="1095238" cy="9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455" y="7578060"/>
            <a:ext cx="4857143" cy="11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6938" y="3889666"/>
            <a:ext cx="990476" cy="9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4556" y="4753381"/>
            <a:ext cx="4857143" cy="1171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26938" y="6714345"/>
            <a:ext cx="1104762" cy="9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74556" y="7578060"/>
            <a:ext cx="4857143" cy="1171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13397" y="7616155"/>
            <a:ext cx="3266667" cy="1171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643" y="4047619"/>
            <a:ext cx="4685714" cy="4685714"/>
            <a:chOff x="2694643" y="4047619"/>
            <a:chExt cx="4685714" cy="46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4643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8410" y="4047619"/>
            <a:ext cx="4685714" cy="4685714"/>
            <a:chOff x="10988410" y="4047619"/>
            <a:chExt cx="4685714" cy="46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8410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2999" y="4260788"/>
            <a:ext cx="4201845" cy="4201845"/>
            <a:chOff x="7062999" y="4260788"/>
            <a:chExt cx="4201845" cy="4201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2999" y="4260788"/>
              <a:ext cx="4201845" cy="42018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4776" y="5532294"/>
            <a:ext cx="2285714" cy="7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6695" y="6503645"/>
            <a:ext cx="3276190" cy="12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7532" y="5352692"/>
            <a:ext cx="2428571" cy="16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3874" y="6892956"/>
            <a:ext cx="2333333" cy="7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28543" y="5532294"/>
            <a:ext cx="2285714" cy="7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00463" y="6503645"/>
            <a:ext cx="3276190" cy="12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77382" y="2605642"/>
            <a:ext cx="8885714" cy="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0025" y="5255238"/>
            <a:ext cx="514949" cy="106667"/>
            <a:chOff x="4780025" y="5255238"/>
            <a:chExt cx="514949" cy="10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0025" y="5255238"/>
              <a:ext cx="514949" cy="10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3793" y="5255238"/>
            <a:ext cx="514949" cy="106667"/>
            <a:chOff x="13073793" y="5255238"/>
            <a:chExt cx="514949" cy="10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73793" y="5255238"/>
              <a:ext cx="514949" cy="10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2286" y="9588405"/>
            <a:ext cx="419048" cy="371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25409" y="9588405"/>
            <a:ext cx="419048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1342857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65931"/>
            <a:ext cx="3704762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7038095"/>
            <a:ext cx="3952381" cy="6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767631"/>
            <a:ext cx="1609524" cy="1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7774723"/>
            <a:ext cx="3123810" cy="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2" y="8184906"/>
            <a:ext cx="3123810" cy="4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163" y="3606871"/>
            <a:ext cx="3000000" cy="29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7038095"/>
            <a:ext cx="3952381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767631"/>
            <a:ext cx="1609524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74723"/>
            <a:ext cx="3123810" cy="4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84906"/>
            <a:ext cx="3123810" cy="4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606871"/>
            <a:ext cx="3371429" cy="29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41" y="7038095"/>
            <a:ext cx="3952381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767631"/>
            <a:ext cx="1609524" cy="10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68" y="7774723"/>
            <a:ext cx="3123810" cy="4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68" y="8184906"/>
            <a:ext cx="3123810" cy="438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606871"/>
            <a:ext cx="3619048" cy="29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030" y="9588405"/>
            <a:ext cx="419048" cy="3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24153" y="9588405"/>
            <a:ext cx="419048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7382" y="2605642"/>
            <a:ext cx="87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89548" y="4270891"/>
            <a:ext cx="3115212" cy="3115212"/>
            <a:chOff x="7589548" y="4270891"/>
            <a:chExt cx="3115212" cy="31152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9548" y="4270891"/>
              <a:ext cx="3115212" cy="3115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2481" y="5683270"/>
            <a:ext cx="1990995" cy="1990995"/>
            <a:chOff x="5492481" y="5683270"/>
            <a:chExt cx="1990995" cy="1990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2481" y="5683270"/>
              <a:ext cx="1990995" cy="1990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35624" y="5311503"/>
            <a:ext cx="1730821" cy="1730821"/>
            <a:chOff x="12935624" y="5311503"/>
            <a:chExt cx="1730821" cy="17308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5624" y="5311503"/>
              <a:ext cx="1730821" cy="1730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1717" y="4087984"/>
            <a:ext cx="1223520" cy="1223520"/>
            <a:chOff x="6871717" y="4087984"/>
            <a:chExt cx="1223520" cy="12235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1717" y="4087984"/>
              <a:ext cx="1223520" cy="1223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7699" y="3881164"/>
            <a:ext cx="1378875" cy="1378875"/>
            <a:chOff x="10987699" y="3881164"/>
            <a:chExt cx="1378875" cy="13788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7699" y="3881164"/>
              <a:ext cx="1378875" cy="1378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0783" y="6370864"/>
            <a:ext cx="1428309" cy="1428309"/>
            <a:chOff x="10660783" y="6370864"/>
            <a:chExt cx="1428309" cy="14283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0783" y="6370864"/>
              <a:ext cx="1428309" cy="14283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34957" y="5789624"/>
            <a:ext cx="289404" cy="289404"/>
            <a:chOff x="15134957" y="5789624"/>
            <a:chExt cx="289404" cy="2894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34957" y="5789624"/>
              <a:ext cx="289404" cy="2894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40467" y="4803815"/>
            <a:ext cx="1187359" cy="1187359"/>
            <a:chOff x="3840467" y="4803815"/>
            <a:chExt cx="1187359" cy="11873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0467" y="4803815"/>
              <a:ext cx="1187359" cy="11873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37387" y="4548241"/>
            <a:ext cx="303005" cy="303005"/>
            <a:chOff x="2737387" y="4548241"/>
            <a:chExt cx="303005" cy="303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7387" y="4548241"/>
              <a:ext cx="303005" cy="3030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89092" y="5868543"/>
            <a:ext cx="272131" cy="272131"/>
            <a:chOff x="12089092" y="5868543"/>
            <a:chExt cx="272131" cy="272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89092" y="5868543"/>
              <a:ext cx="272131" cy="272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29915" y="5331185"/>
            <a:ext cx="1914286" cy="12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97849" y="6245987"/>
            <a:ext cx="1476190" cy="9809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3217" y="5808233"/>
            <a:ext cx="1276190" cy="8476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54675" y="6864709"/>
            <a:ext cx="1161905" cy="5142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28815" y="4531075"/>
            <a:ext cx="1038095" cy="45714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29576" y="4276540"/>
            <a:ext cx="1257143" cy="8095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32768" y="7278956"/>
            <a:ext cx="520217" cy="520217"/>
            <a:chOff x="10632768" y="7278956"/>
            <a:chExt cx="520217" cy="5202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32768" y="7278956"/>
              <a:ext cx="520217" cy="52021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16173" y="5122664"/>
            <a:ext cx="961905" cy="7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67415" y="4291629"/>
            <a:ext cx="232388" cy="232388"/>
            <a:chOff x="10367415" y="4291629"/>
            <a:chExt cx="232388" cy="2323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67415" y="4291629"/>
              <a:ext cx="232388" cy="2323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5389" y="4570601"/>
            <a:ext cx="405947" cy="405947"/>
            <a:chOff x="14175389" y="4570601"/>
            <a:chExt cx="405947" cy="4059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75389" y="4570601"/>
              <a:ext cx="405947" cy="4059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96315" y="5072347"/>
            <a:ext cx="450774" cy="450774"/>
            <a:chOff x="5896315" y="5072347"/>
            <a:chExt cx="450774" cy="4507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96315" y="5072347"/>
              <a:ext cx="450774" cy="45077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2286" y="9588405"/>
            <a:ext cx="400000" cy="3714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425409" y="9588405"/>
            <a:ext cx="400000" cy="37142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868924" y="8386436"/>
            <a:ext cx="9733333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8641" y="7346898"/>
            <a:ext cx="6203581" cy="867688"/>
            <a:chOff x="10018641" y="7346898"/>
            <a:chExt cx="6203581" cy="867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8641" y="7346898"/>
              <a:ext cx="6203581" cy="867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8641" y="5413565"/>
            <a:ext cx="7272364" cy="867688"/>
            <a:chOff x="10018641" y="5413565"/>
            <a:chExt cx="7272364" cy="867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8641" y="5413565"/>
              <a:ext cx="7272364" cy="867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8677" y="5165632"/>
            <a:ext cx="1361429" cy="1361429"/>
            <a:chOff x="15248677" y="5165632"/>
            <a:chExt cx="1361429" cy="136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8677" y="5165632"/>
              <a:ext cx="1361429" cy="136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7382" y="2605642"/>
            <a:ext cx="8885714" cy="8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4694" y="5475943"/>
            <a:ext cx="2238095" cy="9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4694" y="7427823"/>
            <a:ext cx="2342857" cy="9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80064" y="5529293"/>
            <a:ext cx="4885714" cy="8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0064" y="7462126"/>
            <a:ext cx="4885714" cy="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2584" y="6775797"/>
            <a:ext cx="15380546" cy="164571"/>
            <a:chOff x="1452584" y="6775797"/>
            <a:chExt cx="15380546" cy="164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2584" y="6775797"/>
              <a:ext cx="15380546" cy="1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584" y="4825905"/>
            <a:ext cx="15380546" cy="164571"/>
            <a:chOff x="1452584" y="4825905"/>
            <a:chExt cx="15380546" cy="164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84" y="4825905"/>
              <a:ext cx="15380546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2584" y="8603429"/>
            <a:ext cx="15380546" cy="164571"/>
            <a:chOff x="1452584" y="8603429"/>
            <a:chExt cx="15380546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2584" y="8603429"/>
              <a:ext cx="15380546" cy="164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57145" y="5514884"/>
            <a:ext cx="657143" cy="9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57145" y="7427823"/>
            <a:ext cx="657143" cy="9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52808" y="5531906"/>
            <a:ext cx="1153168" cy="700945"/>
            <a:chOff x="15352808" y="5531906"/>
            <a:chExt cx="1153168" cy="7009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02259" y="5481357"/>
              <a:ext cx="1104762" cy="58095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13002" y="5896809"/>
              <a:ext cx="771429" cy="4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4398" y="7291918"/>
            <a:ext cx="969987" cy="969987"/>
            <a:chOff x="15444398" y="7291918"/>
            <a:chExt cx="969987" cy="9699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44398" y="7291918"/>
              <a:ext cx="969987" cy="9699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18589" y="7552880"/>
            <a:ext cx="821606" cy="499407"/>
            <a:chOff x="15518589" y="7552880"/>
            <a:chExt cx="821606" cy="4994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82574" y="7516865"/>
              <a:ext cx="714286" cy="41904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32724" y="7812864"/>
              <a:ext cx="542857" cy="314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2286" y="9588405"/>
            <a:ext cx="371429" cy="3714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425409" y="9588405"/>
            <a:ext cx="371429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7549" y="6171429"/>
            <a:ext cx="2542451" cy="2025002"/>
            <a:chOff x="1457549" y="6171429"/>
            <a:chExt cx="2542451" cy="2025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549" y="6171429"/>
              <a:ext cx="2542451" cy="2025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03175" y="6723810"/>
            <a:ext cx="4349206" cy="1472621"/>
            <a:chOff x="3403175" y="6723810"/>
            <a:chExt cx="4349206" cy="1472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3175" y="6723810"/>
              <a:ext cx="4349206" cy="1472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0406" y="6190476"/>
            <a:ext cx="3329753" cy="2015478"/>
            <a:chOff x="6600406" y="6190476"/>
            <a:chExt cx="3329753" cy="2015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0406" y="6190476"/>
              <a:ext cx="3329753" cy="2015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8462" y="4685714"/>
            <a:ext cx="3398205" cy="3520240"/>
            <a:chOff x="9668462" y="4685714"/>
            <a:chExt cx="3398205" cy="352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8462" y="4685714"/>
              <a:ext cx="3398205" cy="3520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8214" y="6000000"/>
            <a:ext cx="3658929" cy="2186907"/>
            <a:chOff x="12398214" y="6000000"/>
            <a:chExt cx="3658929" cy="21869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8214" y="6000000"/>
              <a:ext cx="3658929" cy="2186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77011" y="5904762"/>
            <a:ext cx="1197592" cy="2282145"/>
            <a:chOff x="15577011" y="5904762"/>
            <a:chExt cx="1197592" cy="22821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7011" y="5904762"/>
              <a:ext cx="1197592" cy="22821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77382" y="2605642"/>
            <a:ext cx="8885714" cy="80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05969" y="8365219"/>
            <a:ext cx="876190" cy="3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25530" y="8365219"/>
            <a:ext cx="819048" cy="39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45090" y="8365219"/>
            <a:ext cx="866667" cy="3904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64650" y="8365219"/>
            <a:ext cx="866667" cy="3904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84211" y="8365219"/>
            <a:ext cx="866667" cy="3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03771" y="8365219"/>
            <a:ext cx="876190" cy="3904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23331" y="8365219"/>
            <a:ext cx="866667" cy="3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542892" y="8365219"/>
            <a:ext cx="866667" cy="3904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2286" y="9588405"/>
            <a:ext cx="390476" cy="371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425409" y="9588405"/>
            <a:ext cx="390476" cy="3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7549" y="7949079"/>
            <a:ext cx="15357266" cy="437561"/>
            <a:chOff x="1457549" y="7949079"/>
            <a:chExt cx="15357266" cy="4375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7549" y="7949079"/>
              <a:ext cx="15357266" cy="43756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76082" y="5918236"/>
            <a:ext cx="1476190" cy="3523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90367" y="6996018"/>
            <a:ext cx="1476190" cy="3523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86295" y="7325530"/>
            <a:ext cx="1476190" cy="3523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04996" y="6945224"/>
            <a:ext cx="895238" cy="5904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36196" y="6787788"/>
            <a:ext cx="1476190" cy="35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646229" y="6979924"/>
            <a:ext cx="895238" cy="5904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079613" y="6505957"/>
            <a:ext cx="2066667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45833" y="3782443"/>
            <a:ext cx="1784894" cy="952838"/>
            <a:chOff x="12445833" y="3782443"/>
            <a:chExt cx="1784894" cy="9528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21550" y="3658160"/>
              <a:ext cx="1600000" cy="144761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21692" y="4003375"/>
              <a:ext cx="752381" cy="8571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484408" y="4667189"/>
            <a:ext cx="3076190" cy="457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38327" y="4022983"/>
            <a:ext cx="667100" cy="884817"/>
            <a:chOff x="11438327" y="4022983"/>
            <a:chExt cx="667100" cy="8848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11438327" y="4022983"/>
              <a:ext cx="667100" cy="884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5392" y="5599553"/>
            <a:ext cx="8666667" cy="26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082" y="7426850"/>
            <a:ext cx="9371429" cy="18380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455" y="6768376"/>
            <a:ext cx="5180952" cy="15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471" y="1165931"/>
            <a:ext cx="3257143" cy="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0" y="1168066"/>
            <a:ext cx="2600000" cy="4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5221" y="1165931"/>
            <a:ext cx="2076190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70466" y="7961701"/>
            <a:ext cx="5342857" cy="8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90" y="1168066"/>
            <a:ext cx="761905" cy="419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488" y="5823956"/>
            <a:ext cx="7676190" cy="3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54022" y="6926970"/>
            <a:ext cx="438095" cy="438095"/>
            <a:chOff x="16354022" y="6926970"/>
            <a:chExt cx="438095" cy="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0001" y="1165931"/>
            <a:ext cx="3704762" cy="4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6667" y="1283810"/>
            <a:ext cx="10869048" cy="106667"/>
            <a:chOff x="2666667" y="1283810"/>
            <a:chExt cx="10869048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67" y="1283810"/>
              <a:ext cx="10869048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030" y="9588405"/>
            <a:ext cx="428571" cy="3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53" y="9588405"/>
            <a:ext cx="428571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1342857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65931"/>
            <a:ext cx="3704762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7038095"/>
            <a:ext cx="3952381" cy="6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767631"/>
            <a:ext cx="1609524" cy="1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7774723"/>
            <a:ext cx="3123810" cy="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2" y="8184906"/>
            <a:ext cx="3123810" cy="4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163" y="3606871"/>
            <a:ext cx="3000000" cy="29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7038095"/>
            <a:ext cx="3952381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2108" y="5767631"/>
            <a:ext cx="1742857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74723"/>
            <a:ext cx="3123810" cy="4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84906"/>
            <a:ext cx="3123810" cy="4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65055" y="3606871"/>
            <a:ext cx="3371429" cy="29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41" y="7038095"/>
            <a:ext cx="3952381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767631"/>
            <a:ext cx="1609524" cy="10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68" y="7774723"/>
            <a:ext cx="3123810" cy="4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68" y="8184906"/>
            <a:ext cx="3123810" cy="438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606871"/>
            <a:ext cx="3619048" cy="29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030" y="9588405"/>
            <a:ext cx="428571" cy="3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24153" y="9588405"/>
            <a:ext cx="428571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1342857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65931"/>
            <a:ext cx="3704762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7038095"/>
            <a:ext cx="3952381" cy="6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767631"/>
            <a:ext cx="1609524" cy="1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7774723"/>
            <a:ext cx="3123810" cy="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2" y="8184906"/>
            <a:ext cx="3123810" cy="4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163" y="3606871"/>
            <a:ext cx="3000000" cy="29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7038095"/>
            <a:ext cx="3952381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767631"/>
            <a:ext cx="1609524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74723"/>
            <a:ext cx="3123810" cy="4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84906"/>
            <a:ext cx="3123810" cy="4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606871"/>
            <a:ext cx="3371429" cy="29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41" y="7038095"/>
            <a:ext cx="3952381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767631"/>
            <a:ext cx="1609524" cy="10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68" y="7774723"/>
            <a:ext cx="3123810" cy="4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68" y="8184906"/>
            <a:ext cx="3123810" cy="438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606871"/>
            <a:ext cx="3619048" cy="29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030" y="9588405"/>
            <a:ext cx="400000" cy="3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24153" y="9588405"/>
            <a:ext cx="400000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409524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774" y="9588405"/>
            <a:ext cx="419048" cy="3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26897" y="9588405"/>
            <a:ext cx="419048" cy="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9166" y="6488210"/>
            <a:ext cx="4057143" cy="18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453" y="8512635"/>
            <a:ext cx="3809524" cy="6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17152" y="2685681"/>
            <a:ext cx="3851410" cy="6419081"/>
            <a:chOff x="6817152" y="2685681"/>
            <a:chExt cx="3851410" cy="6419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7152" y="2685681"/>
              <a:ext cx="3851410" cy="6419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9277" y="2685681"/>
            <a:ext cx="5778819" cy="3467291"/>
            <a:chOff x="11059277" y="2685681"/>
            <a:chExt cx="5778819" cy="3467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9277" y="2685681"/>
              <a:ext cx="5778819" cy="34672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1801" y="8309387"/>
            <a:ext cx="4685714" cy="8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1801" y="7232542"/>
            <a:ext cx="4695238" cy="8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103" y="7298864"/>
            <a:ext cx="505706" cy="505706"/>
            <a:chOff x="11352103" y="7298864"/>
            <a:chExt cx="505706" cy="5057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52103" y="7298864"/>
              <a:ext cx="505706" cy="5057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9051" y="7402746"/>
            <a:ext cx="495238" cy="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52103" y="8375544"/>
            <a:ext cx="505706" cy="505706"/>
            <a:chOff x="11352103" y="8375544"/>
            <a:chExt cx="505706" cy="505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2103" y="8375544"/>
              <a:ext cx="505706" cy="5057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3469" y="8479427"/>
            <a:ext cx="495238" cy="40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1836" y="5422695"/>
            <a:ext cx="2552381" cy="523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63136" y="8275387"/>
            <a:ext cx="6749773" cy="680101"/>
            <a:chOff x="8963136" y="8275387"/>
            <a:chExt cx="6749773" cy="680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136" y="8275387"/>
              <a:ext cx="6749773" cy="680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774" y="9588405"/>
            <a:ext cx="419048" cy="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6897" y="9588405"/>
            <a:ext cx="419048" cy="3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7237" y="2797756"/>
            <a:ext cx="3809524" cy="6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49" y="4148512"/>
            <a:ext cx="6608333" cy="4956250"/>
            <a:chOff x="1457549" y="4148512"/>
            <a:chExt cx="6608333" cy="4956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549" y="4148512"/>
              <a:ext cx="6608333" cy="4956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0080" y="4990785"/>
            <a:ext cx="6428571" cy="6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3217" y="6011006"/>
            <a:ext cx="7209524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6262" y="5931670"/>
            <a:ext cx="771429" cy="11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3217" y="7091326"/>
            <a:ext cx="6638095" cy="79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3881" y="7011990"/>
            <a:ext cx="685714" cy="11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2309" y="8435051"/>
            <a:ext cx="5771429" cy="4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590" y="1168066"/>
            <a:ext cx="409524" cy="4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90" y="1168066"/>
            <a:ext cx="409524" cy="4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286" y="9588405"/>
            <a:ext cx="419048" cy="3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09" y="9588405"/>
            <a:ext cx="419048" cy="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071" y="6359949"/>
            <a:ext cx="4057143" cy="18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1836" y="5422695"/>
            <a:ext cx="3780952" cy="5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1453" y="8062902"/>
            <a:ext cx="3809524" cy="6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0611" y="6548499"/>
            <a:ext cx="4847619" cy="22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98383" y="6548499"/>
            <a:ext cx="4847619" cy="2276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1342857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65931"/>
            <a:ext cx="3704762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7038095"/>
            <a:ext cx="3952381" cy="6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767631"/>
            <a:ext cx="1609524" cy="1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7774723"/>
            <a:ext cx="3123810" cy="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2" y="8184906"/>
            <a:ext cx="3123810" cy="4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163" y="3606871"/>
            <a:ext cx="3000000" cy="29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7038095"/>
            <a:ext cx="3952381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767631"/>
            <a:ext cx="1609524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74723"/>
            <a:ext cx="3123810" cy="4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84906"/>
            <a:ext cx="3123810" cy="4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606871"/>
            <a:ext cx="3371429" cy="29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41" y="7038095"/>
            <a:ext cx="3952381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767631"/>
            <a:ext cx="1609524" cy="10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68" y="7774723"/>
            <a:ext cx="3123810" cy="4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68" y="8184906"/>
            <a:ext cx="3123810" cy="438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606871"/>
            <a:ext cx="3619048" cy="29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030" y="9588405"/>
            <a:ext cx="419048" cy="3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424153" y="9588405"/>
            <a:ext cx="419048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68066"/>
            <a:ext cx="457143" cy="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65931"/>
            <a:ext cx="3095238" cy="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66" y="2526306"/>
            <a:ext cx="6076190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1155" y="4052628"/>
            <a:ext cx="6171429" cy="4628571"/>
            <a:chOff x="1481155" y="4052628"/>
            <a:chExt cx="6171429" cy="46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1155" y="4052628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1173" y="6325362"/>
            <a:ext cx="4605009" cy="106667"/>
            <a:chOff x="10381173" y="6325362"/>
            <a:chExt cx="4605009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381173" y="6325362"/>
              <a:ext cx="4605009" cy="1066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4166" y="4270778"/>
            <a:ext cx="1600000" cy="5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9272" y="4270778"/>
            <a:ext cx="1600000" cy="5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7833" y="5792673"/>
            <a:ext cx="2942857" cy="10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13334" y="6627867"/>
            <a:ext cx="2542857" cy="3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7833" y="7473873"/>
            <a:ext cx="2942857" cy="10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13334" y="8309067"/>
            <a:ext cx="2542857" cy="3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72939" y="5792673"/>
            <a:ext cx="1714286" cy="1038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8440" y="6627867"/>
            <a:ext cx="2542857" cy="3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72939" y="7473873"/>
            <a:ext cx="1561905" cy="10380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28440" y="8309067"/>
            <a:ext cx="2542857" cy="3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13334" y="4789772"/>
            <a:ext cx="2695238" cy="3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28440" y="4789772"/>
            <a:ext cx="2695238" cy="3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77382" y="2605642"/>
            <a:ext cx="8885714" cy="80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2286" y="9588405"/>
            <a:ext cx="419048" cy="3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425409" y="9588405"/>
            <a:ext cx="419048" cy="371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2020-09-03T14:56:34Z</dcterms:created>
  <dcterms:modified xsi:type="dcterms:W3CDTF">2020-09-03T14:56:34Z</dcterms:modified>
</cp:coreProperties>
</file>